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7" r:id="rId2"/>
    <p:sldId id="308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</p:sldIdLst>
  <p:sldSz cx="9144000" cy="6858000" type="screen4x3"/>
  <p:notesSz cx="6858000" cy="9144000"/>
  <p:photoAlbum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9D8DB0-ACEF-9445-A595-EE172BB9786A}" v="9" dt="2025-12-16T20:17:48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88"/>
    <p:restoredTop sz="94699"/>
  </p:normalViewPr>
  <p:slideViewPr>
    <p:cSldViewPr>
      <p:cViewPr varScale="1">
        <p:scale>
          <a:sx n="150" d="100"/>
          <a:sy n="150" d="100"/>
        </p:scale>
        <p:origin x="2856" y="4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5465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1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699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0980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529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2987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983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5692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370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683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991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6DEC5-B305-4A75-9D5F-AC824C153E36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91546-79F7-41F6-9D2C-83643F2377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701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gelland.at/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0757" y="2713725"/>
            <a:ext cx="3672408" cy="1470025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bg1"/>
                </a:solidFill>
                <a:latin typeface="Trebuchet MS" panose="020B0603020202020204" pitchFamily="34" charset="0"/>
              </a:rPr>
              <a:t>Anna </a:t>
            </a:r>
            <a:r>
              <a:rPr lang="nl-NL" dirty="0" err="1">
                <a:solidFill>
                  <a:schemeClr val="bg1"/>
                </a:solidFill>
                <a:latin typeface="Trebuchet MS" panose="020B0603020202020204" pitchFamily="34" charset="0"/>
              </a:rPr>
              <a:t>und</a:t>
            </a:r>
            <a:r>
              <a:rPr lang="nl-NL" dirty="0">
                <a:solidFill>
                  <a:schemeClr val="bg1"/>
                </a:solidFill>
                <a:latin typeface="Trebuchet MS" panose="020B0603020202020204" pitchFamily="34" charset="0"/>
              </a:rPr>
              <a:t> Kay </a:t>
            </a:r>
            <a:r>
              <a:rPr lang="nl-NL" dirty="0" err="1">
                <a:solidFill>
                  <a:schemeClr val="bg1"/>
                </a:solidFill>
                <a:latin typeface="Trebuchet MS" panose="020B0603020202020204" pitchFamily="34" charset="0"/>
              </a:rPr>
              <a:t>bauen</a:t>
            </a:r>
            <a:r>
              <a:rPr lang="nl-NL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Trebuchet MS" panose="020B0603020202020204" pitchFamily="34" charset="0"/>
              </a:rPr>
              <a:t>eine</a:t>
            </a:r>
            <a:r>
              <a:rPr lang="nl-NL" dirty="0">
                <a:solidFill>
                  <a:schemeClr val="bg1"/>
                </a:solidFill>
                <a:latin typeface="Trebuchet MS" panose="020B0603020202020204" pitchFamily="34" charset="0"/>
              </a:rPr>
              <a:t> Orgel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31640" y="5517232"/>
            <a:ext cx="6400800" cy="838944"/>
          </a:xfrm>
        </p:spPr>
        <p:txBody>
          <a:bodyPr/>
          <a:lstStyle/>
          <a:p>
            <a:r>
              <a:rPr lang="nl-NL" dirty="0" err="1">
                <a:latin typeface="Trebuchet MS" panose="020B0603020202020204" pitchFamily="34" charset="0"/>
              </a:rPr>
              <a:t>Erste</a:t>
            </a:r>
            <a:r>
              <a:rPr lang="nl-NL" dirty="0">
                <a:latin typeface="Trebuchet MS" panose="020B0603020202020204" pitchFamily="34" charset="0"/>
              </a:rPr>
              <a:t> </a:t>
            </a:r>
            <a:r>
              <a:rPr lang="nl-NL" dirty="0" err="1">
                <a:latin typeface="Trebuchet MS" panose="020B0603020202020204" pitchFamily="34" charset="0"/>
              </a:rPr>
              <a:t>Schritte</a:t>
            </a:r>
            <a:r>
              <a:rPr lang="nl-NL" dirty="0">
                <a:latin typeface="Trebuchet MS" panose="020B0603020202020204" pitchFamily="34" charset="0"/>
              </a:rPr>
              <a:t> </a:t>
            </a:r>
            <a:r>
              <a:rPr lang="nl-NL" dirty="0" err="1">
                <a:latin typeface="Trebuchet MS" panose="020B0603020202020204" pitchFamily="34" charset="0"/>
              </a:rPr>
              <a:t>mit</a:t>
            </a:r>
            <a:r>
              <a:rPr lang="nl-NL" dirty="0">
                <a:latin typeface="Trebuchet MS" panose="020B0603020202020204" pitchFamily="34" charset="0"/>
              </a:rPr>
              <a:t> der Doe-Orgel</a:t>
            </a:r>
          </a:p>
        </p:txBody>
      </p:sp>
      <p:pic>
        <p:nvPicPr>
          <p:cNvPr id="4" name="Afbeelding 3" descr="orgelkid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49600" cy="1155700"/>
          </a:xfrm>
          <a:prstGeom prst="rect">
            <a:avLst/>
          </a:prstGeom>
        </p:spPr>
      </p:pic>
      <p:pic>
        <p:nvPicPr>
          <p:cNvPr id="5" name="Afbeelding 4" descr="Cover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76672"/>
            <a:ext cx="4509120" cy="45091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hthoek 5"/>
          <p:cNvSpPr/>
          <p:nvPr/>
        </p:nvSpPr>
        <p:spPr>
          <a:xfrm>
            <a:off x="4211960" y="577850"/>
            <a:ext cx="21602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5576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solidFill>
                  <a:schemeClr val="bg1"/>
                </a:solidFill>
                <a:latin typeface="Trebuchet MS" panose="020B0603020202020204" pitchFamily="34" charset="0"/>
              </a:rPr>
              <a:t>Eine</a:t>
            </a:r>
            <a:r>
              <a:rPr lang="nl-NL" dirty="0">
                <a:solidFill>
                  <a:schemeClr val="bg1"/>
                </a:solidFill>
                <a:latin typeface="Trebuchet MS" panose="020B0603020202020204" pitchFamily="34" charset="0"/>
              </a:rPr>
              <a:t> Orgel in </a:t>
            </a:r>
            <a:r>
              <a:rPr lang="nl-NL" dirty="0" err="1">
                <a:solidFill>
                  <a:schemeClr val="bg1"/>
                </a:solidFill>
                <a:latin typeface="Trebuchet MS" panose="020B0603020202020204" pitchFamily="34" charset="0"/>
              </a:rPr>
              <a:t>einer</a:t>
            </a:r>
            <a:r>
              <a:rPr lang="nl-NL" dirty="0">
                <a:solidFill>
                  <a:schemeClr val="bg1"/>
                </a:solidFill>
                <a:latin typeface="Trebuchet MS" panose="020B0603020202020204" pitchFamily="34" charset="0"/>
              </a:rPr>
              <a:t> Kiste?</a:t>
            </a:r>
          </a:p>
        </p:txBody>
      </p:sp>
      <p:pic>
        <p:nvPicPr>
          <p:cNvPr id="4" name="Tijdelijke aanduiding voor inhoud 3" descr="2013-05-24 08.50.3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9" b="1316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17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Zusammenbau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 des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Gerüsts</a:t>
            </a:r>
            <a:endParaRPr lang="nl-NL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924944"/>
            <a:ext cx="3782735" cy="3789040"/>
          </a:xfrm>
          <a:prstGeom prst="rect">
            <a:avLst/>
          </a:prstGeom>
        </p:spPr>
      </p:pic>
      <p:pic>
        <p:nvPicPr>
          <p:cNvPr id="3" name="Tijdelijke aanduiding voor inhoud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487" y="1417638"/>
            <a:ext cx="2808312" cy="2111851"/>
          </a:xfr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56792"/>
            <a:ext cx="3624423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05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Tasten in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Ordnung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bringen</a:t>
            </a:r>
            <a:endParaRPr lang="nl-NL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6" name="Afbeelding 5" descr="P1080199 bew kle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53929"/>
            <a:ext cx="3816423" cy="3976712"/>
          </a:xfrm>
          <a:prstGeom prst="rect">
            <a:avLst/>
          </a:prstGeom>
        </p:spPr>
      </p:pic>
      <p:pic>
        <p:nvPicPr>
          <p:cNvPr id="8" name="Afbeelding 7" descr="P1080201 bew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600" y="2780928"/>
            <a:ext cx="3849713" cy="384971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82" y="1700808"/>
            <a:ext cx="3016097" cy="171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6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Überprüfen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, ob alles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passt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.</a:t>
            </a:r>
          </a:p>
        </p:txBody>
      </p:sp>
      <p:pic>
        <p:nvPicPr>
          <p:cNvPr id="4" name="Tijdelijke aanduiding voor inhoud 3" descr="P1080203 bew klein"/>
          <p:cNvPicPr>
            <a:picLocks noGrp="1" noChangeAspect="1"/>
          </p:cNvPicPr>
          <p:nvPr isPhoto="1">
            <p:ph idx="1"/>
          </p:nvPr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88840"/>
            <a:ext cx="5085351" cy="452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768" y="1484783"/>
            <a:ext cx="4315457" cy="208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5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Die Tasten in den </a:t>
            </a:r>
            <a:b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</a:b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Rahmen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einsetzen</a:t>
            </a:r>
            <a:endParaRPr lang="nl-NL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7" name="Afbeelding 6" descr="P1080204 bew kle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924944"/>
            <a:ext cx="3864429" cy="370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fbeelding 9" descr="P1080205 bew klein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3809802" cy="4038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1412776"/>
            <a:ext cx="1677215" cy="1118143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412776"/>
            <a:ext cx="1683568" cy="111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24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Die Windlade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einbauen</a:t>
            </a:r>
            <a:endParaRPr lang="nl-NL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8" name="Afbeelding 7" descr="P1080206 bew kle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56" y="2204864"/>
            <a:ext cx="4085779" cy="3554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 descr="P1080208 bew klein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077" y="2969416"/>
            <a:ext cx="3694018" cy="3627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340768"/>
            <a:ext cx="4675167" cy="134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12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Die Tasten verbinden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791" y="1268760"/>
            <a:ext cx="2560376" cy="1474777"/>
          </a:xfrm>
          <a:prstGeom prst="rect">
            <a:avLst/>
          </a:prstGeom>
        </p:spPr>
      </p:pic>
      <p:pic>
        <p:nvPicPr>
          <p:cNvPr id="10" name="Afbeelding 9" descr="P1080212 bew klein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41" y="1772816"/>
            <a:ext cx="3941763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Afbeelding 10" descr="P1080214-2a bew klein"/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140968"/>
            <a:ext cx="3313871" cy="3532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118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Den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Magazinbalg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einbauen</a:t>
            </a:r>
            <a:endParaRPr lang="nl-NL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6" name="Afbeelding 5" descr="P1080217 bew kle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76872"/>
            <a:ext cx="3752791" cy="3933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 descr="P1080219 bew klein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501008"/>
            <a:ext cx="2939665" cy="306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412776"/>
            <a:ext cx="2942716" cy="182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78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  <a:latin typeface="Trebuchet MS" panose="020B0603020202020204" pitchFamily="34" charset="0"/>
              </a:rPr>
              <a:t>Die </a:t>
            </a:r>
            <a:r>
              <a:rPr lang="nl-NL" dirty="0" err="1">
                <a:solidFill>
                  <a:schemeClr val="bg1"/>
                </a:solidFill>
                <a:latin typeface="Trebuchet MS" panose="020B0603020202020204" pitchFamily="34" charset="0"/>
              </a:rPr>
              <a:t>Blasbälge</a:t>
            </a:r>
            <a:r>
              <a:rPr lang="nl-NL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Trebuchet MS" panose="020B0603020202020204" pitchFamily="34" charset="0"/>
              </a:rPr>
              <a:t>einbauen</a:t>
            </a:r>
            <a:endParaRPr lang="nl-NL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Afbeelding 7" descr="P1080222 bew kle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04864"/>
            <a:ext cx="3838129" cy="3561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 descr="P1080221 bew klein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169" y="3478832"/>
            <a:ext cx="3530555" cy="321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849" y="1345118"/>
            <a:ext cx="3172493" cy="171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61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  <a:latin typeface="Trebuchet MS" panose="020B0603020202020204" pitchFamily="34" charset="0"/>
              </a:rPr>
              <a:t>Die </a:t>
            </a:r>
            <a:r>
              <a:rPr lang="nl-NL" dirty="0" err="1">
                <a:solidFill>
                  <a:schemeClr val="bg1"/>
                </a:solidFill>
                <a:latin typeface="Trebuchet MS" panose="020B0603020202020204" pitchFamily="34" charset="0"/>
              </a:rPr>
              <a:t>Schleifen</a:t>
            </a:r>
            <a:r>
              <a:rPr lang="nl-NL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Trebuchet MS" panose="020B0603020202020204" pitchFamily="34" charset="0"/>
              </a:rPr>
              <a:t>einbauen</a:t>
            </a:r>
            <a:endParaRPr lang="nl-NL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Afbeelding 5" descr="P1080226 bew kle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4824"/>
            <a:ext cx="4080123" cy="3835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 descr="P1080225 bew klein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229" y="3429000"/>
            <a:ext cx="3271732" cy="321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484784"/>
            <a:ext cx="3280526" cy="153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65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Pfeifen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sortieren</a:t>
            </a:r>
            <a:endParaRPr lang="nl-NL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8" name="Afbeelding 7" descr="P1080228 bew kle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2088232" cy="2054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fbeelding 9" descr="P1080230 bew klein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20888"/>
            <a:ext cx="2069229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Afbeelding 10" descr="P1080232 bew klein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11" y="4725144"/>
            <a:ext cx="2043733" cy="1916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Afbeelding 11" descr="P1080233 bew klein"/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225064"/>
            <a:ext cx="3806143" cy="3356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528" y="1412775"/>
            <a:ext cx="2498454" cy="1524057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414" y="1412774"/>
            <a:ext cx="1979295" cy="152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93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Pfeifen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auf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 die Windlade stellen</a:t>
            </a:r>
          </a:p>
        </p:txBody>
      </p:sp>
      <p:pic>
        <p:nvPicPr>
          <p:cNvPr id="8" name="Afbeelding 7" descr="P1080236 bew kle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132856"/>
            <a:ext cx="3521770" cy="3733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 descr="P1080241 bew klein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92896"/>
            <a:ext cx="4132753" cy="4149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1727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…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und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einfach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spielen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!</a:t>
            </a:r>
          </a:p>
        </p:txBody>
      </p:sp>
      <p:pic>
        <p:nvPicPr>
          <p:cNvPr id="5" name="Afbeelding 4" descr="P1080245 bew kle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3752404" cy="356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5" descr="P1080246 bew klein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924944"/>
            <a:ext cx="3510157" cy="35730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3787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>
                <a:solidFill>
                  <a:schemeClr val="bg1"/>
                </a:solidFill>
                <a:latin typeface="Trebuchet MS"/>
                <a:cs typeface="Trebuchet MS"/>
              </a:rPr>
              <a:t>Fragen</a:t>
            </a:r>
            <a:r>
              <a:rPr lang="nl-NL" dirty="0">
                <a:solidFill>
                  <a:schemeClr val="bg1"/>
                </a:solidFill>
                <a:latin typeface="Trebuchet MS"/>
                <a:cs typeface="Trebuchet MS"/>
              </a:rPr>
              <a:t>?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28800"/>
            <a:ext cx="3704718" cy="4941168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683568" y="1628800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Die Orgel </a:t>
            </a:r>
            <a:r>
              <a:rPr lang="nl-NL" dirty="0" err="1">
                <a:solidFill>
                  <a:schemeClr val="bg1"/>
                </a:solidFill>
              </a:rPr>
              <a:t>kann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gemietet</a:t>
            </a:r>
            <a:r>
              <a:rPr lang="nl-NL" dirty="0">
                <a:solidFill>
                  <a:schemeClr val="bg1"/>
                </a:solidFill>
              </a:rPr>
              <a:t> werden. Alle </a:t>
            </a:r>
            <a:r>
              <a:rPr lang="nl-NL" dirty="0" err="1">
                <a:solidFill>
                  <a:schemeClr val="bg1"/>
                </a:solidFill>
              </a:rPr>
              <a:t>Informationen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finden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Sie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unter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>
                <a:solidFill>
                  <a:schemeClr val="bg1"/>
                </a:solidFill>
                <a:hlinkClick r:id="rId3"/>
              </a:rPr>
              <a:t>www.orgelland.at</a:t>
            </a:r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97783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Essentiee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</Words>
  <Application>Microsoft Macintosh PowerPoint</Application>
  <PresentationFormat>Bildschirmpräsentation (4:3)</PresentationFormat>
  <Paragraphs>20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Trebuchet MS</vt:lpstr>
      <vt:lpstr>Kantoorthema</vt:lpstr>
      <vt:lpstr>Anna und Kay bauen eine Orgel</vt:lpstr>
      <vt:lpstr>Eine Orgel in einer Kiste?</vt:lpstr>
      <vt:lpstr>Zusammenbau des Gerüsts</vt:lpstr>
      <vt:lpstr>Tasten in Ordnung bringen</vt:lpstr>
      <vt:lpstr>Überprüfen, ob alles passt.</vt:lpstr>
      <vt:lpstr>Die Tasten in den  Rahmen einsetzen</vt:lpstr>
      <vt:lpstr>Die Windlade einbauen</vt:lpstr>
      <vt:lpstr>Die Tasten verbinden</vt:lpstr>
      <vt:lpstr>Den Magazinbalg einbauen</vt:lpstr>
      <vt:lpstr>Die Blasbälge einbauen</vt:lpstr>
      <vt:lpstr>Die Schleifen einbauen</vt:lpstr>
      <vt:lpstr>Pfeifen sortieren</vt:lpstr>
      <vt:lpstr>Pfeifen auf die Windlade stellen</vt:lpstr>
      <vt:lpstr>… und einfach spielen!</vt:lpstr>
      <vt:lpstr>Fragen?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Zanna en Kaj bouwen een orgel</dc:title>
  <dc:creator>Lydia</dc:creator>
  <cp:lastModifiedBy>Klaus Kuchling</cp:lastModifiedBy>
  <cp:revision>15</cp:revision>
  <dcterms:created xsi:type="dcterms:W3CDTF">2016-01-07T16:25:05Z</dcterms:created>
  <dcterms:modified xsi:type="dcterms:W3CDTF">2025-12-16T20:19:50Z</dcterms:modified>
</cp:coreProperties>
</file>